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1" r:id="rId4"/>
    <p:sldId id="270" r:id="rId5"/>
    <p:sldId id="273" r:id="rId6"/>
    <p:sldId id="274" r:id="rId7"/>
    <p:sldId id="275" r:id="rId8"/>
    <p:sldId id="258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0" r:id="rId22"/>
    <p:sldId id="261" r:id="rId23"/>
    <p:sldId id="277" r:id="rId24"/>
    <p:sldId id="276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32"/>
    <p:restoredTop sz="94693"/>
  </p:normalViewPr>
  <p:slideViewPr>
    <p:cSldViewPr snapToGrid="0" snapToObjects="1">
      <p:cViewPr varScale="1">
        <p:scale>
          <a:sx n="85" d="100"/>
          <a:sy n="85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sz="2000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sz="2000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</a:t>
            </a:r>
            <a:r>
              <a:rPr lang="es-ES_tradnl" dirty="0" smtClean="0"/>
              <a:t>Según el </a:t>
            </a:r>
            <a:r>
              <a:rPr lang="es-ES_tradnl" sz="2000" b="1" dirty="0" smtClean="0"/>
              <a:t>método de distribución</a:t>
            </a:r>
            <a:r>
              <a:rPr lang="es-ES_tradnl" sz="2000" dirty="0" smtClean="0"/>
              <a:t> </a:t>
            </a:r>
            <a:r>
              <a:rPr lang="es-ES_tradnl" dirty="0" smtClean="0"/>
              <a:t>y </a:t>
            </a:r>
            <a:r>
              <a:rPr lang="es-ES_tradnl" dirty="0"/>
              <a:t>las </a:t>
            </a:r>
            <a:r>
              <a:rPr lang="es-ES_tradnl" sz="2000" b="1" dirty="0"/>
              <a:t>limitaciones</a:t>
            </a:r>
            <a:r>
              <a:rPr lang="es-ES_tradnl" dirty="0"/>
              <a:t> </a:t>
            </a:r>
            <a:r>
              <a:rPr lang="es-ES_tradnl" dirty="0" smtClean="0"/>
              <a:t>que ponen al </a:t>
            </a:r>
            <a:r>
              <a:rPr lang="es-ES_tradnl" sz="2000" b="1" dirty="0" smtClean="0"/>
              <a:t>usuario</a:t>
            </a:r>
            <a:r>
              <a:rPr lang="es-ES_tradnl" b="1" dirty="0" smtClean="0"/>
              <a:t> </a:t>
            </a:r>
            <a:r>
              <a:rPr lang="es-ES_tradnl" dirty="0" smtClean="0"/>
              <a:t>las </a:t>
            </a:r>
            <a:r>
              <a:rPr lang="es-ES_tradnl" sz="2000" b="1" dirty="0" smtClean="0"/>
              <a:t>licencias</a:t>
            </a:r>
          </a:p>
          <a:p>
            <a:endParaRPr lang="es-ES_tradnl" b="1" dirty="0"/>
          </a:p>
          <a:p>
            <a:r>
              <a:rPr lang="es-ES_tradnl" sz="2000" b="1" dirty="0" smtClean="0"/>
              <a:t>&gt; </a:t>
            </a:r>
            <a:r>
              <a:rPr lang="es-ES" sz="2000" b="1" dirty="0" smtClean="0"/>
              <a:t>limitación </a:t>
            </a:r>
            <a:r>
              <a:rPr lang="es-ES" sz="2000" b="1" dirty="0"/>
              <a:t>al usuario </a:t>
            </a:r>
            <a:r>
              <a:rPr lang="es-ES" dirty="0"/>
              <a:t>en las licencias</a:t>
            </a:r>
            <a:r>
              <a:rPr lang="es-ES_tradnl" dirty="0"/>
              <a:t> 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72445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645107"/>
            <a:ext cx="1967943" cy="23358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7" y="3555849"/>
            <a:ext cx="4957060" cy="20819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9" y="780136"/>
            <a:ext cx="1901018" cy="22497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0987" y="624109"/>
            <a:ext cx="4038876" cy="1280890"/>
          </a:xfrm>
        </p:spPr>
        <p:txBody>
          <a:bodyPr>
            <a:normAutofit/>
          </a:bodyPr>
          <a:lstStyle/>
          <a:p>
            <a:r>
              <a:rPr lang="es-ES_tradnl" sz="3200" dirty="0"/>
              <a:t>Tipos: De pago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0987" y="2042160"/>
            <a:ext cx="4042589" cy="3777622"/>
          </a:xfrm>
        </p:spPr>
        <p:txBody>
          <a:bodyPr>
            <a:normAutofit/>
          </a:bodyPr>
          <a:lstStyle/>
          <a:p>
            <a:r>
              <a:rPr lang="es-ES_tradnl" sz="1600" b="1">
                <a:solidFill>
                  <a:srgbClr val="000000"/>
                </a:solidFill>
              </a:rPr>
              <a:t>Pagamos</a:t>
            </a:r>
            <a:r>
              <a:rPr lang="es-ES_tradnl" sz="1600">
                <a:solidFill>
                  <a:srgbClr val="000000"/>
                </a:solidFill>
              </a:rPr>
              <a:t> -&gt; lo instalamos y utilizamos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_tradnl" sz="1600" dirty="0">
                <a:solidFill>
                  <a:srgbClr val="000000"/>
                </a:solidFill>
              </a:rPr>
              <a:t>Garantía de </a:t>
            </a:r>
            <a:r>
              <a:rPr lang="es-ES_tradnl" sz="1600" b="1" dirty="0">
                <a:solidFill>
                  <a:srgbClr val="000000"/>
                </a:solidFill>
              </a:rPr>
              <a:t>funcionamiento</a:t>
            </a:r>
            <a:r>
              <a:rPr lang="es-ES_tradnl" sz="1600" dirty="0">
                <a:solidFill>
                  <a:srgbClr val="000000"/>
                </a:solidFill>
              </a:rPr>
              <a:t> -&gt; Derecho de </a:t>
            </a:r>
            <a:r>
              <a:rPr lang="es-ES_tradnl" sz="1600" b="1" dirty="0">
                <a:solidFill>
                  <a:srgbClr val="000000"/>
                </a:solidFill>
              </a:rPr>
              <a:t>asistencia técnica</a:t>
            </a: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r>
              <a:rPr lang="es-ES" sz="1600" b="1" dirty="0">
                <a:solidFill>
                  <a:srgbClr val="000000"/>
                </a:solidFill>
              </a:rPr>
              <a:t>Prohibido</a:t>
            </a:r>
            <a:r>
              <a:rPr lang="es-ES" sz="1600" dirty="0">
                <a:solidFill>
                  <a:srgbClr val="000000"/>
                </a:solidFill>
              </a:rPr>
              <a:t> copiar el programa y distribuirlo </a:t>
            </a:r>
          </a:p>
        </p:txBody>
      </p:sp>
    </p:spTree>
    <p:extLst>
      <p:ext uri="{BB962C8B-B14F-4D97-AF65-F5344CB8AC3E}">
        <p14:creationId xmlns:p14="http://schemas.microsoft.com/office/powerpoint/2010/main" val="182245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4072" y="631758"/>
            <a:ext cx="8911687" cy="1280890"/>
          </a:xfrm>
        </p:spPr>
        <p:txBody>
          <a:bodyPr/>
          <a:lstStyle/>
          <a:p>
            <a:r>
              <a:rPr lang="es-ES_tradnl" dirty="0" smtClean="0"/>
              <a:t>Tipos: Demos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0359" y="2149642"/>
            <a:ext cx="8915400" cy="3777622"/>
          </a:xfrm>
        </p:spPr>
        <p:txBody>
          <a:bodyPr/>
          <a:lstStyle/>
          <a:p>
            <a:r>
              <a:rPr lang="es-ES_tradnl" dirty="0" smtClean="0"/>
              <a:t>Versión gratuita</a:t>
            </a:r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Algunas limitaciones</a:t>
            </a:r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puede copiar y distribuir </a:t>
            </a:r>
          </a:p>
          <a:p>
            <a:pPr marL="0" indent="0">
              <a:buNone/>
            </a:pPr>
            <a:r>
              <a:rPr lang="es-ES_tradnl" dirty="0" smtClean="0"/>
              <a:t>     como se quiera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40" y="3096801"/>
            <a:ext cx="4255219" cy="2435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43" y="2088721"/>
            <a:ext cx="459950" cy="459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4" y="1804154"/>
            <a:ext cx="3374978" cy="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_tradnl" dirty="0" smtClean="0"/>
              <a:t>Probar </a:t>
            </a:r>
            <a:r>
              <a:rPr lang="es-ES_tradnl" sz="2000" b="1" dirty="0" smtClean="0"/>
              <a:t>todas sus características </a:t>
            </a:r>
            <a:r>
              <a:rPr lang="es-ES_tradnl" dirty="0" smtClean="0"/>
              <a:t>durante un </a:t>
            </a:r>
            <a:r>
              <a:rPr lang="es-ES_tradnl" sz="2000" b="1" dirty="0" smtClean="0"/>
              <a:t>tiempo</a:t>
            </a:r>
            <a:r>
              <a:rPr lang="es-ES_tradnl" dirty="0" smtClean="0"/>
              <a:t> o </a:t>
            </a:r>
            <a:r>
              <a:rPr lang="es-ES_tradnl" sz="2000" b="1" dirty="0" smtClean="0"/>
              <a:t>número de </a:t>
            </a:r>
            <a:r>
              <a:rPr lang="es-ES_tradnl" sz="2000" b="1" dirty="0" smtClean="0"/>
              <a:t>veces</a:t>
            </a:r>
            <a:endParaRPr lang="es-ES_tradnl" sz="2000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Elipse 3"/>
          <p:cNvSpPr/>
          <p:nvPr/>
        </p:nvSpPr>
        <p:spPr>
          <a:xfrm>
            <a:off x="3295853" y="3282322"/>
            <a:ext cx="1848051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Deja de funcionar</a:t>
            </a:r>
            <a:endParaRPr lang="es-ES_tradnl" dirty="0"/>
          </a:p>
        </p:txBody>
      </p:sp>
      <p:sp>
        <p:nvSpPr>
          <p:cNvPr id="5" name="Elipse 4"/>
          <p:cNvSpPr/>
          <p:nvPr/>
        </p:nvSpPr>
        <p:spPr>
          <a:xfrm>
            <a:off x="5765866" y="3282322"/>
            <a:ext cx="2220843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Limitaciones molestas</a:t>
            </a:r>
            <a:endParaRPr lang="es-ES_tradnl" dirty="0"/>
          </a:p>
        </p:txBody>
      </p:sp>
      <p:sp>
        <p:nvSpPr>
          <p:cNvPr id="6" name="Elipse 5"/>
          <p:cNvSpPr/>
          <p:nvPr/>
        </p:nvSpPr>
        <p:spPr>
          <a:xfrm>
            <a:off x="8608671" y="3282322"/>
            <a:ext cx="1964406" cy="935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Recuerda: uso ILEGAL</a:t>
            </a:r>
            <a:endParaRPr lang="es-ES_tradnl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4805966" y="2560320"/>
            <a:ext cx="75096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986016" y="2560320"/>
            <a:ext cx="18288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512254" y="2560320"/>
            <a:ext cx="568087" cy="53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0020"/>
          <a:stretch/>
        </p:blipFill>
        <p:spPr>
          <a:xfrm>
            <a:off x="6655993" y="4527970"/>
            <a:ext cx="2992358" cy="2038572"/>
          </a:xfrm>
          <a:prstGeom prst="rect">
            <a:avLst/>
          </a:prstGeom>
        </p:spPr>
      </p:pic>
      <p:cxnSp>
        <p:nvCxnSpPr>
          <p:cNvPr id="27" name="Conector recto 26"/>
          <p:cNvCxnSpPr/>
          <p:nvPr/>
        </p:nvCxnSpPr>
        <p:spPr>
          <a:xfrm flipV="1">
            <a:off x="7222053" y="5693347"/>
            <a:ext cx="1492736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b="8221"/>
          <a:stretch/>
        </p:blipFill>
        <p:spPr>
          <a:xfrm rot="289108">
            <a:off x="8964216" y="482080"/>
            <a:ext cx="2540396" cy="13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Tipos: Shareware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dirty="0" smtClean="0"/>
              <a:t>SOLUCIÓN 				</a:t>
            </a:r>
            <a:endParaRPr lang="es-ES_tradnl" b="1" dirty="0"/>
          </a:p>
          <a:p>
            <a:endParaRPr lang="es-ES_tradnl" b="1" dirty="0"/>
          </a:p>
          <a:p>
            <a:endParaRPr lang="es-ES_tradnl" b="1" dirty="0" smtClean="0"/>
          </a:p>
          <a:p>
            <a:endParaRPr lang="es-ES_tradnl" b="1" dirty="0"/>
          </a:p>
          <a:p>
            <a:endParaRPr lang="es-ES_tradnl" b="1" dirty="0" smtClean="0"/>
          </a:p>
          <a:p>
            <a:pPr lvl="2"/>
            <a:r>
              <a:rPr lang="es-ES_tradnl" sz="2000" b="1" dirty="0" smtClean="0"/>
              <a:t>Clave</a:t>
            </a:r>
            <a:r>
              <a:rPr lang="es-ES_tradnl" sz="1800" dirty="0" smtClean="0"/>
              <a:t> </a:t>
            </a:r>
            <a:r>
              <a:rPr lang="es-ES_tradnl" sz="1800" dirty="0"/>
              <a:t>para </a:t>
            </a:r>
            <a:r>
              <a:rPr lang="es-ES_tradnl" sz="1800" dirty="0" smtClean="0"/>
              <a:t>usarlo</a:t>
            </a:r>
          </a:p>
          <a:p>
            <a:pPr lvl="2"/>
            <a:r>
              <a:rPr lang="es-ES_tradnl" sz="2000" b="1" dirty="0" smtClean="0"/>
              <a:t>Ventajas</a:t>
            </a:r>
            <a:r>
              <a:rPr lang="es-ES_tradnl" sz="1800" dirty="0"/>
              <a:t>: </a:t>
            </a:r>
            <a:r>
              <a:rPr lang="es-ES_tradnl" sz="1800" dirty="0" smtClean="0"/>
              <a:t>versión </a:t>
            </a:r>
            <a:r>
              <a:rPr lang="es-ES_tradnl" sz="1800" dirty="0"/>
              <a:t>completa / manual de usuario / servicio técnico</a:t>
            </a:r>
          </a:p>
          <a:p>
            <a:endParaRPr lang="es-ES_tradnl" dirty="0"/>
          </a:p>
        </p:txBody>
      </p:sp>
      <p:sp>
        <p:nvSpPr>
          <p:cNvPr id="4" name="Flecha a la derecha con bandas 3"/>
          <p:cNvSpPr/>
          <p:nvPr/>
        </p:nvSpPr>
        <p:spPr>
          <a:xfrm rot="5400000">
            <a:off x="3562355" y="2786307"/>
            <a:ext cx="627018" cy="54864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145536" y="3602736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/>
              <a:t>PAGAR</a:t>
            </a:r>
            <a:endParaRPr lang="es-ES_tradnl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1"/>
          <a:stretch/>
        </p:blipFill>
        <p:spPr>
          <a:xfrm rot="315123">
            <a:off x="7318756" y="1717488"/>
            <a:ext cx="3467100" cy="1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30" y="837076"/>
            <a:ext cx="2479483" cy="24794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3" y="3508529"/>
            <a:ext cx="5062821" cy="2214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0" y="837076"/>
            <a:ext cx="2479483" cy="24794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s-ES_tradnl" sz="3200"/>
              <a:t>Tipos: Freeware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s-ES_tradnl" sz="2000" b="1" dirty="0">
                <a:solidFill>
                  <a:srgbClr val="000000"/>
                </a:solidFill>
              </a:rPr>
              <a:t>Siempre gratuito</a:t>
            </a:r>
          </a:p>
          <a:p>
            <a:r>
              <a:rPr lang="es-ES" dirty="0">
                <a:solidFill>
                  <a:srgbClr val="000000"/>
                </a:solidFill>
              </a:rPr>
              <a:t>Carecen de </a:t>
            </a:r>
            <a:r>
              <a:rPr lang="es-ES" sz="2000" b="1" dirty="0">
                <a:solidFill>
                  <a:srgbClr val="000000"/>
                </a:solidFill>
              </a:rPr>
              <a:t>garantía</a:t>
            </a:r>
          </a:p>
          <a:p>
            <a:r>
              <a:rPr lang="es-ES" dirty="0">
                <a:solidFill>
                  <a:srgbClr val="000000"/>
                </a:solidFill>
              </a:rPr>
              <a:t>Código restringido</a:t>
            </a:r>
          </a:p>
          <a:p>
            <a:r>
              <a:rPr lang="es-ES" dirty="0">
                <a:solidFill>
                  <a:srgbClr val="000000"/>
                </a:solidFill>
              </a:rPr>
              <a:t>Se puede distribuir como se quiera</a:t>
            </a:r>
            <a:endParaRPr lang="es-ES_tradnl" dirty="0">
              <a:solidFill>
                <a:srgbClr val="000000"/>
              </a:solidFill>
            </a:endParaRPr>
          </a:p>
          <a:p>
            <a:endParaRPr lang="es-ES_tradnl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9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207225"/>
              </p:ext>
            </p:extLst>
          </p:nvPr>
        </p:nvGraphicFramePr>
        <p:xfrm>
          <a:off x="2589211" y="1389063"/>
          <a:ext cx="927970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925"/>
                <a:gridCol w="2319925"/>
                <a:gridCol w="2319925"/>
                <a:gridCol w="2319925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="0" dirty="0" smtClean="0"/>
                        <a:t>Hay</a:t>
                      </a:r>
                      <a:r>
                        <a:rPr lang="es-ES_tradnl" b="0" baseline="0" dirty="0" smtClean="0"/>
                        <a:t> que </a:t>
                      </a:r>
                      <a:r>
                        <a:rPr lang="es-ES_tradnl" sz="2000" b="1" baseline="0" dirty="0" smtClean="0"/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2000" b="1" baseline="0" dirty="0" smtClean="0"/>
                        <a:t>Prohibido</a:t>
                      </a:r>
                      <a:r>
                        <a:rPr lang="es-ES_tradnl" sz="2000" baseline="0" dirty="0" smtClean="0"/>
                        <a:t> </a:t>
                      </a:r>
                      <a:r>
                        <a:rPr lang="es-ES_tradnl" sz="2000" b="1" baseline="0" dirty="0" smtClean="0"/>
                        <a:t>distribuirlo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limitada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 quieres l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imitaciones hay que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copiar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_tradnl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distribuir</a:t>
                      </a:r>
                      <a:r>
                        <a:rPr lang="es-ES_tradnl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gratuita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ilimitada durante un tiempo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pagado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obtienes la versión completa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</a:t>
                      </a:r>
                      <a:r>
                        <a:rPr lang="es-ES_tradnl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20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s-ES_tradnl" sz="2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ratuito</a:t>
                      </a:r>
                      <a:r>
                        <a:rPr lang="es-ES_tradnl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s-ES_tradnl" dirty="0" smtClean="0">
                        <a:effectLst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16,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WinZip,</a:t>
                      </a:r>
                      <a:r>
                        <a:rPr lang="es-ES_tradnl" baseline="0" dirty="0" smtClean="0"/>
                        <a:t> Total </a:t>
                      </a:r>
                      <a:r>
                        <a:rPr lang="es-ES_tradnl" baseline="0" dirty="0" err="1" smtClean="0"/>
                        <a:t>commander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CCleaner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FileZilla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6054051"/>
            <a:ext cx="515564" cy="512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87" y="5978206"/>
            <a:ext cx="900297" cy="6937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5765067" y="5882317"/>
            <a:ext cx="1316736" cy="7746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91" y="6092913"/>
            <a:ext cx="488845" cy="4855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86" y="6092913"/>
            <a:ext cx="467139" cy="463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68" y="6122892"/>
            <a:ext cx="467139" cy="463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30" y="6067630"/>
            <a:ext cx="467139" cy="463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" r="12808" b="1"/>
          <a:stretch/>
        </p:blipFill>
        <p:spPr>
          <a:xfrm>
            <a:off x="9584095" y="5922588"/>
            <a:ext cx="1316736" cy="7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sz="2000" b="1" dirty="0" smtClean="0">
                <a:solidFill>
                  <a:schemeClr val="tx1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</a:t>
            </a:r>
            <a:r>
              <a:rPr lang="es-ES_tradnl" dirty="0" smtClean="0"/>
              <a:t>distribuirlo</a:t>
            </a:r>
          </a:p>
          <a:p>
            <a:endParaRPr lang="es-ES_tradnl" dirty="0" smtClean="0"/>
          </a:p>
          <a:p>
            <a:r>
              <a:rPr lang="es-ES_tradnl" dirty="0" smtClean="0"/>
              <a:t>Concepto que se usa para cualquier programa que </a:t>
            </a:r>
            <a:r>
              <a:rPr lang="es-ES_tradnl" sz="2000" b="1" dirty="0" smtClean="0">
                <a:solidFill>
                  <a:schemeClr val="tx1"/>
                </a:solidFill>
              </a:rPr>
              <a:t>no es </a:t>
            </a:r>
            <a:r>
              <a:rPr lang="es-ES_tradnl" sz="2000" b="1" dirty="0" smtClean="0">
                <a:solidFill>
                  <a:schemeClr val="tx1"/>
                </a:solidFill>
              </a:rPr>
              <a:t>libre</a:t>
            </a:r>
          </a:p>
          <a:p>
            <a:endParaRPr lang="es-ES_tradnl" b="1" dirty="0" smtClean="0">
              <a:solidFill>
                <a:srgbClr val="FF0000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sz="2000" b="1" dirty="0" smtClean="0">
                <a:solidFill>
                  <a:schemeClr val="tx1"/>
                </a:solidFill>
              </a:rPr>
              <a:t>software </a:t>
            </a:r>
            <a:r>
              <a:rPr lang="es-ES_tradnl" sz="2000" b="1" dirty="0" smtClean="0">
                <a:solidFill>
                  <a:schemeClr val="tx1"/>
                </a:solidFill>
              </a:rPr>
              <a:t>comercial</a:t>
            </a:r>
          </a:p>
          <a:p>
            <a:endParaRPr lang="es-ES_tradnl" b="1" dirty="0" smtClean="0">
              <a:solidFill>
                <a:schemeClr val="tx1"/>
              </a:solidFill>
            </a:endParaRP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9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1905000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34" y="4216390"/>
            <a:ext cx="1817234" cy="18172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1905000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1905000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1764532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38258"/>
              </p:ext>
            </p:extLst>
          </p:nvPr>
        </p:nvGraphicFramePr>
        <p:xfrm>
          <a:off x="1413209" y="293201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351</TotalTime>
  <Words>626</Words>
  <Application>Microsoft Macintosh PowerPoint</Application>
  <PresentationFormat>Panorámica</PresentationFormat>
  <Paragraphs>181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Calibri</vt:lpstr>
      <vt:lpstr>Century Gothic</vt:lpstr>
      <vt:lpstr>Chalkduster</vt:lpstr>
      <vt:lpstr>Trattatello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Tipos: De pago</vt:lpstr>
      <vt:lpstr>Tipos: Demos</vt:lpstr>
      <vt:lpstr>Tipos: Shareware </vt:lpstr>
      <vt:lpstr>Tipos: Shareware</vt:lpstr>
      <vt:lpstr>Tipos: Freeware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JULIA MARTINEZ VALERA</cp:lastModifiedBy>
  <cp:revision>38</cp:revision>
  <dcterms:created xsi:type="dcterms:W3CDTF">2016-11-30T17:00:38Z</dcterms:created>
  <dcterms:modified xsi:type="dcterms:W3CDTF">2016-12-05T15:19:17Z</dcterms:modified>
</cp:coreProperties>
</file>